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agalin" charset="1" panose="00000500000000000000"/>
      <p:regular r:id="rId12"/>
    </p:embeddedFont>
    <p:embeddedFont>
      <p:font typeface="Times New Roman Bold" charset="1" panose="02030802070405020303"/>
      <p:regular r:id="rId13"/>
    </p:embeddedFont>
    <p:embeddedFont>
      <p:font typeface="Alice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35588" y="360727"/>
            <a:ext cx="6816824" cy="1919566"/>
            <a:chOff x="0" y="0"/>
            <a:chExt cx="1795378" cy="5055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5378" cy="505565"/>
            </a:xfrm>
            <a:custGeom>
              <a:avLst/>
              <a:gdLst/>
              <a:ahLst/>
              <a:cxnLst/>
              <a:rect r="r" b="b" t="t" l="l"/>
              <a:pathLst>
                <a:path h="505565" w="1795378">
                  <a:moveTo>
                    <a:pt x="0" y="0"/>
                  </a:moveTo>
                  <a:lnTo>
                    <a:pt x="1795378" y="0"/>
                  </a:lnTo>
                  <a:lnTo>
                    <a:pt x="1795378" y="505565"/>
                  </a:lnTo>
                  <a:lnTo>
                    <a:pt x="0" y="5055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1795378" cy="61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119"/>
                </a:lnSpc>
                <a:spcBef>
                  <a:spcPct val="0"/>
                </a:spcBef>
              </a:pPr>
              <a:r>
                <a:rPr lang="en-US" sz="57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VisionAi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87988" y="513127"/>
            <a:ext cx="6816824" cy="1919566"/>
            <a:chOff x="0" y="0"/>
            <a:chExt cx="1795378" cy="5055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95378" cy="505565"/>
            </a:xfrm>
            <a:custGeom>
              <a:avLst/>
              <a:gdLst/>
              <a:ahLst/>
              <a:cxnLst/>
              <a:rect r="r" b="b" t="t" l="l"/>
              <a:pathLst>
                <a:path h="505565" w="1795378">
                  <a:moveTo>
                    <a:pt x="0" y="0"/>
                  </a:moveTo>
                  <a:lnTo>
                    <a:pt x="1795378" y="0"/>
                  </a:lnTo>
                  <a:lnTo>
                    <a:pt x="1795378" y="505565"/>
                  </a:lnTo>
                  <a:lnTo>
                    <a:pt x="0" y="5055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1795378" cy="619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119"/>
                </a:lnSpc>
                <a:spcBef>
                  <a:spcPct val="0"/>
                </a:spcBef>
              </a:pPr>
              <a:r>
                <a:rPr lang="en-US" sz="57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VisionAi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35588" y="2970042"/>
            <a:ext cx="7249220" cy="1006220"/>
            <a:chOff x="0" y="0"/>
            <a:chExt cx="1909260" cy="2650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9260" cy="265013"/>
            </a:xfrm>
            <a:custGeom>
              <a:avLst/>
              <a:gdLst/>
              <a:ahLst/>
              <a:cxnLst/>
              <a:rect r="r" b="b" t="t" l="l"/>
              <a:pathLst>
                <a:path h="265013" w="1909260">
                  <a:moveTo>
                    <a:pt x="0" y="0"/>
                  </a:moveTo>
                  <a:lnTo>
                    <a:pt x="1909260" y="0"/>
                  </a:lnTo>
                  <a:lnTo>
                    <a:pt x="1909260" y="265013"/>
                  </a:lnTo>
                  <a:lnTo>
                    <a:pt x="0" y="2650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71450"/>
              <a:ext cx="1909260" cy="436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299"/>
                </a:lnSpc>
                <a:spcBef>
                  <a:spcPct val="0"/>
                </a:spcBef>
              </a:pPr>
              <a:r>
                <a:rPr lang="en-US" sz="44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Team Astrix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26162" y="6147384"/>
            <a:ext cx="7249220" cy="1006220"/>
            <a:chOff x="0" y="0"/>
            <a:chExt cx="1909260" cy="2650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9260" cy="265013"/>
            </a:xfrm>
            <a:custGeom>
              <a:avLst/>
              <a:gdLst/>
              <a:ahLst/>
              <a:cxnLst/>
              <a:rect r="r" b="b" t="t" l="l"/>
              <a:pathLst>
                <a:path h="265013" w="1909260">
                  <a:moveTo>
                    <a:pt x="0" y="0"/>
                  </a:moveTo>
                  <a:lnTo>
                    <a:pt x="1909260" y="0"/>
                  </a:lnTo>
                  <a:lnTo>
                    <a:pt x="1909260" y="265013"/>
                  </a:lnTo>
                  <a:lnTo>
                    <a:pt x="0" y="2650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80975"/>
              <a:ext cx="1909260" cy="445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6579"/>
                </a:lnSpc>
                <a:spcBef>
                  <a:spcPct val="0"/>
                </a:spcBef>
              </a:pPr>
              <a:r>
                <a:rPr lang="en-US" sz="46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&amp; object detection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02438" y="3651735"/>
            <a:ext cx="2437781" cy="3617506"/>
            <a:chOff x="0" y="0"/>
            <a:chExt cx="3250375" cy="482334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1281204"/>
              <a:ext cx="3250375" cy="976404"/>
              <a:chOff x="0" y="0"/>
              <a:chExt cx="642049" cy="19287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Aditi Kumari</a:t>
                </a: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2564071"/>
              <a:ext cx="3250375" cy="976404"/>
              <a:chOff x="0" y="0"/>
              <a:chExt cx="642049" cy="19287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Ariba Shakil</a:t>
                </a: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3846938"/>
              <a:ext cx="3250375" cy="976404"/>
              <a:chOff x="0" y="0"/>
              <a:chExt cx="642049" cy="19287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Md Waiz Alam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3250375" cy="976404"/>
              <a:chOff x="0" y="0"/>
              <a:chExt cx="642049" cy="19287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Abdul naved</a:t>
                </a: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4164641" y="3651735"/>
            <a:ext cx="2437781" cy="3617506"/>
            <a:chOff x="0" y="0"/>
            <a:chExt cx="3250375" cy="482334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1281204"/>
              <a:ext cx="3250375" cy="976404"/>
              <a:chOff x="0" y="0"/>
              <a:chExt cx="642049" cy="19287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642049" cy="230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2564071"/>
              <a:ext cx="3250375" cy="976404"/>
              <a:chOff x="0" y="0"/>
              <a:chExt cx="642049" cy="19287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642049" cy="230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3846938"/>
              <a:ext cx="3250375" cy="976404"/>
              <a:chOff x="0" y="0"/>
              <a:chExt cx="642049" cy="19287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642049" cy="230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0"/>
              <a:ext cx="3250375" cy="976404"/>
              <a:chOff x="0" y="0"/>
              <a:chExt cx="642049" cy="19287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642049" cy="2309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9983540" y="3651735"/>
            <a:ext cx="2437781" cy="3617506"/>
            <a:chOff x="0" y="0"/>
            <a:chExt cx="3250375" cy="482334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1281204"/>
              <a:ext cx="3250375" cy="976404"/>
              <a:chOff x="0" y="0"/>
              <a:chExt cx="642049" cy="19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Frontend</a:t>
                </a: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2564071"/>
              <a:ext cx="3250375" cy="976404"/>
              <a:chOff x="0" y="0"/>
              <a:chExt cx="642049" cy="19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Frontend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3846938"/>
              <a:ext cx="3250375" cy="976404"/>
              <a:chOff x="0" y="0"/>
              <a:chExt cx="642049" cy="19287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Backend + AIML</a:t>
                </a: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0"/>
              <a:ext cx="3250375" cy="976404"/>
              <a:chOff x="0" y="0"/>
              <a:chExt cx="642049" cy="19287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UI/UX designer</a:t>
                </a: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0">
            <a:off x="14164641" y="3651735"/>
            <a:ext cx="2437781" cy="3617506"/>
            <a:chOff x="0" y="0"/>
            <a:chExt cx="3250375" cy="4823341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1281204"/>
              <a:ext cx="3250375" cy="976404"/>
              <a:chOff x="0" y="0"/>
              <a:chExt cx="642049" cy="19287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8809676850</a:t>
                </a: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2564071"/>
              <a:ext cx="3250375" cy="976404"/>
              <a:chOff x="0" y="0"/>
              <a:chExt cx="642049" cy="19287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9142733472</a:t>
                </a: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3846938"/>
              <a:ext cx="3250375" cy="976404"/>
              <a:chOff x="0" y="0"/>
              <a:chExt cx="642049" cy="19287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9341630924</a:t>
                </a: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0"/>
              <a:ext cx="3250375" cy="976404"/>
              <a:chOff x="0" y="0"/>
              <a:chExt cx="642049" cy="19287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42049" cy="192870"/>
              </a:xfrm>
              <a:custGeom>
                <a:avLst/>
                <a:gdLst/>
                <a:ahLst/>
                <a:cxnLst/>
                <a:rect r="r" b="b" t="t" l="l"/>
                <a:pathLst>
                  <a:path h="192870" w="642049">
                    <a:moveTo>
                      <a:pt x="0" y="0"/>
                    </a:moveTo>
                    <a:lnTo>
                      <a:pt x="642049" y="0"/>
                    </a:lnTo>
                    <a:lnTo>
                      <a:pt x="642049" y="192870"/>
                    </a:lnTo>
                    <a:lnTo>
                      <a:pt x="0" y="19287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57150"/>
                <a:ext cx="642049" cy="250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  <a:spcBef>
                    <a:spcPct val="0"/>
                  </a:spcBef>
                </a:pPr>
                <a:r>
                  <a:rPr lang="en-US" sz="2400">
                    <a:solidFill>
                      <a:srgbClr val="000000"/>
                    </a:solidFill>
                    <a:latin typeface="Alice"/>
                    <a:ea typeface="Alice"/>
                    <a:cs typeface="Alice"/>
                    <a:sym typeface="Alice"/>
                  </a:rPr>
                  <a:t>6290335177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2199" y="4966899"/>
            <a:ext cx="943013" cy="353201"/>
          </a:xfrm>
          <a:custGeom>
            <a:avLst/>
            <a:gdLst/>
            <a:ahLst/>
            <a:cxnLst/>
            <a:rect r="r" b="b" t="t" l="l"/>
            <a:pathLst>
              <a:path h="353201" w="943013">
                <a:moveTo>
                  <a:pt x="0" y="0"/>
                </a:moveTo>
                <a:lnTo>
                  <a:pt x="943013" y="0"/>
                </a:lnTo>
                <a:lnTo>
                  <a:pt x="943013" y="353202"/>
                </a:lnTo>
                <a:lnTo>
                  <a:pt x="0" y="35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DAGyMeHJ1m4</dc:identifier>
  <dcterms:modified xsi:type="dcterms:W3CDTF">2011-08-01T06:04:30Z</dcterms:modified>
  <cp:revision>1</cp:revision>
  <dc:title>ppt.pdf</dc:title>
</cp:coreProperties>
</file>